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79DC6-6B19-CA59-74EF-8DD0625CAE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AABE47-E782-1721-DE76-F401C3B78E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A4B769-2A28-2C3E-A891-1A1DBE2C5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8F9F1-752B-44FE-AB8C-758161FB4468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1F8893-7E6B-42DB-69D0-23B596BB6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45F387-259F-0F72-9755-2CAF5454A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01F97-4CC9-4B0A-8BD1-F0B5256BD3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546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0F7D4-A855-6AFC-8833-0B61DBA07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00D7AE-9EF9-3A4C-2E61-4118CCD927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939885-1B86-2982-4863-07596698E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8F9F1-752B-44FE-AB8C-758161FB4468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FE524B-E121-1014-D8C3-D273C9A43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FDC574-33CD-CB38-F8AB-EBF85BB82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01F97-4CC9-4B0A-8BD1-F0B5256BD3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975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5904D-3041-7314-024A-7C4EEE099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C125B1-5C08-7545-D0AF-A1C21CF4F2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1525CC-C4E1-B5F5-9763-44220851D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8F9F1-752B-44FE-AB8C-758161FB4468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61FD0A-FDAD-D078-C759-949875158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A3C281-8E5E-F2CF-131D-0E0997820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01F97-4CC9-4B0A-8BD1-F0B5256BD3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00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04252-CF37-69FD-24A5-A1FB93BDE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72B9B0-2BAB-4732-50E5-688F184347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987EAD-9A81-9871-BC03-07E4E56E34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27A561-3E9E-16B5-85DF-F5E888DBA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8F9F1-752B-44FE-AB8C-758161FB4468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4185CE-D756-B2F9-DDB1-0A1735600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02A366-86BE-C83D-1A14-A95784543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01F97-4CC9-4B0A-8BD1-F0B5256BD3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531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CD590-8345-3548-5B8B-1467B430D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8CC14C-E25A-2013-660D-98CB8133FD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590CE5-9BA3-20C2-F39B-BC6D71E4EA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6D8C5B-7F86-140A-B690-4B6E86CF74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972622-8F75-3294-F73B-E1A2CCF867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003E83-0CE3-0681-EE9A-EC37F8977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8F9F1-752B-44FE-AB8C-758161FB4468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DFC0F42-EBEE-22BB-9561-57F0254F1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2EAE85-E673-035C-AF39-B336220E0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01F97-4CC9-4B0A-8BD1-F0B5256BD3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774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A1132-756E-273C-AD8C-8AEDCFFA1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CAB9E2-F6A3-3EDB-A151-95BD5A53A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8F9F1-752B-44FE-AB8C-758161FB4468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D95452-D5D9-BE9C-FB41-923855D60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B06323-673A-AD29-4E3E-6945663E8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01F97-4CC9-4B0A-8BD1-F0B5256BD3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952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BAFD1F-F3CF-F385-69F0-FEF09927D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8F9F1-752B-44FE-AB8C-758161FB4468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A51507-A205-7AC5-06CE-CA118DC1A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972F28-4E71-C398-1DF3-94FD4983A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01F97-4CC9-4B0A-8BD1-F0B5256BD3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996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8D660-C6A6-EE17-BA39-D482BD2E7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182851-B546-1B0A-99BD-68BA53CF2D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69B130-7139-6FB9-CB04-2F01F4DC94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F6A1A5-3BDF-8F6C-BC7E-C5EC8AC22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8F9F1-752B-44FE-AB8C-758161FB4468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CD7C97-BF2F-AD79-030F-8B16D920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B9D8EF-ECF0-29B6-43E0-385840281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01F97-4CC9-4B0A-8BD1-F0B5256BD3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804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FB789-9149-429F-2888-12825C34A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19F09F-AB14-8052-98FF-F5CD692A04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D27C95-FA16-4ACE-84F2-380187EE45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A6B137-169A-72BB-F58F-D817C0380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8F9F1-752B-44FE-AB8C-758161FB4468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2B39A3-E0C1-5813-AC15-DEB2E70CF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16F8D8-C296-0F46-1047-1BF193161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01F97-4CC9-4B0A-8BD1-F0B5256BD3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433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271AE-4677-34FE-0C12-987035BE2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CB931F-E0B0-D9D0-B41D-7FCCD2CAE6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3BC448-10A6-20DD-9D7A-D9AE9E50B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8F9F1-752B-44FE-AB8C-758161FB4468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958BEA-1D65-E1E9-607C-D822EEA2C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73E57F-6669-7EB5-E8BD-518E26999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01F97-4CC9-4B0A-8BD1-F0B5256BD3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221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C158D98-6D16-3BEC-9532-671905A9A7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F199D7-A124-5719-E5F3-DB43B1E3FF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E89C8-3A0C-DD04-7E54-F61337C49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8F9F1-752B-44FE-AB8C-758161FB4468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6C0C19-AF96-C191-90A0-33EEC01C7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D99B4A-607C-F918-52BF-7EA245C8A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01F97-4CC9-4B0A-8BD1-F0B5256BD3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367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5FDEA5-FA14-46FA-8BB9-3ED0BEEC9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9C41FF-402B-6B6A-FF12-97ECB61AB4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B70775-0BD9-5F92-96EC-D32368B832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E8F9F1-752B-44FE-AB8C-758161FB4468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EB44B9-473E-FFAB-914E-8FD86138A8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3EC84D-7934-69DA-7BCA-084C91AB95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B01F97-4CC9-4B0A-8BD1-F0B5256BD3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938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E0D5D02-5ACA-F5B8-0F70-8882F68DDB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538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650F91E-B337-8B85-8EE0-FA3F1EDF23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218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AB6716-AC45-46DE-1120-D8D937870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44A89E8-796A-C86C-D8B7-3E8E309845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429"/>
            <a:ext cx="12191998" cy="6857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9171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Syahf Sagita</dc:creator>
  <cp:lastModifiedBy>Syahf Sagita</cp:lastModifiedBy>
  <cp:revision>4</cp:revision>
  <dcterms:created xsi:type="dcterms:W3CDTF">2026-10-17T07:30:11Z</dcterms:created>
  <dcterms:modified xsi:type="dcterms:W3CDTF">2026-10-19T14:14:47Z</dcterms:modified>
</cp:coreProperties>
</file>