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9DC6-6B19-CA59-74EF-8DD0625CA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ABE47-E782-1721-DE76-F401C3B78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4B769-2A28-2C3E-A891-1A1DBE2C5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F8893-7E6B-42DB-69D0-23B596BB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5F387-259F-0F72-9755-2CAF5454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4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F7D4-A855-6AFC-8833-0B61DBA0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0D7AE-9EF9-3A4C-2E61-4118CCD92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39885-1B86-2982-4863-07596698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E524B-E121-1014-D8C3-D273C9A43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DC574-33CD-CB38-F8AB-EBF85BB8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7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5904D-3041-7314-024A-7C4EEE09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125B1-5C08-7545-D0AF-A1C21CF4F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525CC-C4E1-B5F5-9763-44220851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1FD0A-FDAD-D078-C759-94987515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3C281-8E5E-F2CF-131D-0E0997820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4252-CF37-69FD-24A5-A1FB93BD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2B9B0-2BAB-4732-50E5-688F18434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87EAD-9A81-9871-BC03-07E4E56E3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7A561-3E9E-16B5-85DF-F5E888DB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185CE-D756-B2F9-DDB1-0A173560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2A366-86BE-C83D-1A14-A95784543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31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CD590-8345-3548-5B8B-1467B430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CC14C-E25A-2013-660D-98CB8133F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90CE5-9BA3-20C2-F39B-BC6D71E4E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6D8C5B-7F86-140A-B690-4B6E86CF7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972622-8F75-3294-F73B-E1A2CCF86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003E83-0CE3-0681-EE9A-EC37F897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FC0F42-EBEE-22BB-9561-57F0254F1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2EAE85-E673-035C-AF39-B336220E0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74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A1132-756E-273C-AD8C-8AEDCFFA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CAB9E2-F6A3-3EDB-A151-95BD5A53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95452-D5D9-BE9C-FB41-923855D60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6323-673A-AD29-4E3E-6945663E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5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AFD1F-F3CF-F385-69F0-FEF09927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A51507-A205-7AC5-06CE-CA118DC1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72F28-4E71-C398-1DF3-94FD4983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9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D660-C6A6-EE17-BA39-D482BD2E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82851-B546-1B0A-99BD-68BA53CF2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9B130-7139-6FB9-CB04-2F01F4DC9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6A1A5-3BDF-8F6C-BC7E-C5EC8AC2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D7C97-BF2F-AD79-030F-8B16D9200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9D8EF-ECF0-29B6-43E0-38584028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0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B789-9149-429F-2888-12825C34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19F09F-AB14-8052-98FF-F5CD692A0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27C95-FA16-4ACE-84F2-380187EE4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A6B137-169A-72BB-F58F-D817C0380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2B39A3-E0C1-5813-AC15-DEB2E70C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16F8D8-C296-0F46-1047-1BF19316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33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1AE-4677-34FE-0C12-987035BE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B931F-E0B0-D9D0-B41D-7FCCD2CAE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BC448-10A6-20DD-9D7A-D9AE9E50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58BEA-1D65-E1E9-607C-D822EEA2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3E57F-6669-7EB5-E8BD-518E2699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158D98-6D16-3BEC-9532-671905A9A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199D7-A124-5719-E5F3-DB43B1E3F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E89C8-3A0C-DD04-7E54-F61337C4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C0C19-AF96-C191-90A0-33EEC01C7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99B4A-607C-F918-52BF-7EA245C8A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6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FDEA5-FA14-46FA-8BB9-3ED0BEEC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C41FF-402B-6B6A-FF12-97ECB61A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70775-0BD9-5F92-96EC-D32368B83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8F9F1-752B-44FE-AB8C-758161FB446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B44B9-473E-FFAB-914E-8FD86138A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EC84D-7934-69DA-7BCA-084C91AB9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01F97-4CC9-4B0A-8BD1-F0B5256BD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3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0D5D02-5ACA-F5B8-0F70-8882F68D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8EEEA4-E4D7-7967-06B5-C709F5BF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3538" y="1425691"/>
            <a:ext cx="6426692" cy="1325563"/>
          </a:xfrm>
        </p:spPr>
        <p:txBody>
          <a:bodyPr/>
          <a:lstStyle/>
          <a:p>
            <a:pPr algn="r"/>
            <a:r>
              <a:rPr lang="en-US" dirty="0"/>
              <a:t>Workshop title</a:t>
            </a:r>
          </a:p>
        </p:txBody>
      </p:sp>
    </p:spTree>
    <p:extLst>
      <p:ext uri="{BB962C8B-B14F-4D97-AF65-F5344CB8AC3E}">
        <p14:creationId xmlns:p14="http://schemas.microsoft.com/office/powerpoint/2010/main" val="385753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50F91E-B337-8B85-8EE0-FA3F1EDF2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1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B6716-AC45-46DE-1120-D8D93787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4A89E8-796A-C86C-D8B7-3E8E30984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29"/>
            <a:ext cx="12191998" cy="685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17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Workshop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Syahf Sagita</dc:creator>
  <cp:lastModifiedBy>Syahf Sagita</cp:lastModifiedBy>
  <cp:revision>6</cp:revision>
  <dcterms:created xsi:type="dcterms:W3CDTF">2026-10-17T07:30:11Z</dcterms:created>
  <dcterms:modified xsi:type="dcterms:W3CDTF">2026-10-24T09:08:36Z</dcterms:modified>
</cp:coreProperties>
</file>